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25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588133"/>
              </p:ext>
            </p:extLst>
          </p:nvPr>
        </p:nvGraphicFramePr>
        <p:xfrm>
          <a:off x="550080" y="1206018"/>
          <a:ext cx="11217377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40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75114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948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يغلف المنتج النهائي حسب الحجم والنوع والكمية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يغلف المنتج بالطريقة الصحيحة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2131038" y="2782671"/>
            <a:ext cx="792992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تطبيق عملي قم بتغليف منتج او علبه كرتون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29</cp:revision>
  <dcterms:created xsi:type="dcterms:W3CDTF">2024-07-04T06:51:15Z</dcterms:created>
  <dcterms:modified xsi:type="dcterms:W3CDTF">2024-07-20T17:02:05Z</dcterms:modified>
</cp:coreProperties>
</file>